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38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7C254-EAD8-4BF9-8F71-3AD02DA3EF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D699B3-D4AF-4373-8536-1081F5D18C3B}">
      <dgm:prSet phldrT="[Текст]" custT="1"/>
      <dgm:spPr/>
      <dgm:t>
        <a:bodyPr/>
        <a:lstStyle/>
        <a:p>
          <a:r>
            <a:rPr lang="kk-K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29D6ED-B317-4F40-97E9-F29055128C87}" type="parTrans" cxnId="{5D0851D1-A2FF-4389-9847-9BC19EC3BD62}">
      <dgm:prSet/>
      <dgm:spPr/>
      <dgm:t>
        <a:bodyPr/>
        <a:lstStyle/>
        <a:p>
          <a:endParaRPr lang="ru-RU"/>
        </a:p>
      </dgm:t>
    </dgm:pt>
    <dgm:pt modelId="{59826F82-93C5-4A13-A80C-06A4ADB09AD8}" type="sibTrans" cxnId="{5D0851D1-A2FF-4389-9847-9BC19EC3BD62}">
      <dgm:prSet/>
      <dgm:spPr/>
      <dgm:t>
        <a:bodyPr/>
        <a:lstStyle/>
        <a:p>
          <a:endParaRPr lang="ru-RU"/>
        </a:p>
      </dgm:t>
    </dgm:pt>
    <dgm:pt modelId="{BF08AE98-AD9A-4E98-9472-B6663B6F935C}">
      <dgm:prSet phldrT="[Текст]" custT="1"/>
      <dgm:spPr/>
      <dgm:t>
        <a:bodyPr/>
        <a:lstStyle/>
        <a:p>
          <a:pPr algn="just"/>
          <a:r>
            <a:rPr lang="ru-RU" sz="1700" b="1" dirty="0">
              <a:latin typeface="Times New Roman" pitchFamily="18" charset="0"/>
              <a:cs typeface="Times New Roman" pitchFamily="18" charset="0"/>
            </a:rPr>
            <a:t>В Службу поддержки пациента и внутренне</a:t>
          </a:r>
          <a:r>
            <a:rPr lang="kk-KZ" sz="1700" b="1" dirty="0">
              <a:latin typeface="Times New Roman" pitchFamily="18" charset="0"/>
              <a:cs typeface="Times New Roman" pitchFamily="18" charset="0"/>
            </a:rPr>
            <a:t>й экспертизы ,</a:t>
          </a:r>
          <a:r>
            <a:rPr lang="ru-RU" sz="1700" b="1" dirty="0">
              <a:latin typeface="Times New Roman" pitchFamily="18" charset="0"/>
              <a:cs typeface="Times New Roman" pitchFamily="18" charset="0"/>
            </a:rPr>
            <a:t>телефоны: 8(7172)30-88-97, </a:t>
          </a:r>
          <a:r>
            <a:rPr lang="ru-KZ" sz="1700" b="1" dirty="0">
              <a:latin typeface="Times New Roman" pitchFamily="18" charset="0"/>
              <a:cs typeface="Times New Roman" pitchFamily="18" charset="0"/>
            </a:rPr>
            <a:t>87027511292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E64CFC9A-9930-4742-8D86-0A5473A885DE}" type="parTrans" cxnId="{C79E292F-DC8B-4DC3-BFCE-1AAC4CA15966}">
      <dgm:prSet/>
      <dgm:spPr/>
      <dgm:t>
        <a:bodyPr/>
        <a:lstStyle/>
        <a:p>
          <a:endParaRPr lang="ru-RU"/>
        </a:p>
      </dgm:t>
    </dgm:pt>
    <dgm:pt modelId="{30879969-CBA8-4A0C-9281-137B3C51E0E7}" type="sibTrans" cxnId="{C79E292F-DC8B-4DC3-BFCE-1AAC4CA15966}">
      <dgm:prSet/>
      <dgm:spPr/>
      <dgm:t>
        <a:bodyPr/>
        <a:lstStyle/>
        <a:p>
          <a:endParaRPr lang="ru-RU"/>
        </a:p>
      </dgm:t>
    </dgm:pt>
    <dgm:pt modelId="{39344659-9958-491B-9AE1-6E3DB48E27BE}">
      <dgm:prSet phldrT="[Текст]" custT="1"/>
      <dgm:spPr/>
      <dgm:t>
        <a:bodyPr/>
        <a:lstStyle/>
        <a:p>
          <a:r>
            <a:rPr lang="kk-KZ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C6F58D-9CD2-4B0C-8E38-FDFA2CAD0A12}" type="parTrans" cxnId="{DAC45CE1-182F-4179-8B6C-F3C299550744}">
      <dgm:prSet/>
      <dgm:spPr/>
      <dgm:t>
        <a:bodyPr/>
        <a:lstStyle/>
        <a:p>
          <a:endParaRPr lang="ru-RU"/>
        </a:p>
      </dgm:t>
    </dgm:pt>
    <dgm:pt modelId="{0875716D-6A79-4E32-A89D-9F7B4E7A57E9}" type="sibTrans" cxnId="{DAC45CE1-182F-4179-8B6C-F3C299550744}">
      <dgm:prSet/>
      <dgm:spPr/>
      <dgm:t>
        <a:bodyPr/>
        <a:lstStyle/>
        <a:p>
          <a:endParaRPr lang="ru-RU"/>
        </a:p>
      </dgm:t>
    </dgm:pt>
    <dgm:pt modelId="{E1E5668F-983B-4B3A-9137-AD45EEA8FD27}">
      <dgm:prSet/>
      <dgm:spPr/>
      <dgm:t>
        <a:bodyPr/>
        <a:lstStyle/>
        <a:p>
          <a:r>
            <a:rPr lang="kk-KZ" b="1" dirty="0">
              <a:latin typeface="Times New Roman" pitchFamily="18" charset="0"/>
              <a:cs typeface="Times New Roman" pitchFamily="18" charset="0"/>
            </a:rPr>
            <a:t>к Заместителю директора по контролю качества  медицинских  услуг </a:t>
          </a:r>
          <a:r>
            <a:rPr lang="ru-RU" b="1" dirty="0" err="1">
              <a:latin typeface="Times New Roman" pitchFamily="18" charset="0"/>
              <a:cs typeface="Times New Roman" pitchFamily="18" charset="0"/>
            </a:rPr>
            <a:t>Накеновой</a:t>
          </a:r>
          <a:r>
            <a:rPr lang="ru-RU" b="1" dirty="0">
              <a:latin typeface="Times New Roman" pitchFamily="18" charset="0"/>
              <a:cs typeface="Times New Roman" pitchFamily="18" charset="0"/>
            </a:rPr>
            <a:t> Ш.Т.</a:t>
          </a:r>
        </a:p>
      </dgm:t>
    </dgm:pt>
    <dgm:pt modelId="{F0F2ADB5-CD51-4ABB-A5A3-36D4E83B215D}" type="parTrans" cxnId="{373DBEDD-17CC-4805-9601-E32B2E494819}">
      <dgm:prSet/>
      <dgm:spPr/>
      <dgm:t>
        <a:bodyPr/>
        <a:lstStyle/>
        <a:p>
          <a:endParaRPr lang="ru-RU"/>
        </a:p>
      </dgm:t>
    </dgm:pt>
    <dgm:pt modelId="{08317660-6BCA-4155-995B-CA8D2FA78593}" type="sibTrans" cxnId="{373DBEDD-17CC-4805-9601-E32B2E494819}">
      <dgm:prSet/>
      <dgm:spPr/>
      <dgm:t>
        <a:bodyPr/>
        <a:lstStyle/>
        <a:p>
          <a:endParaRPr lang="ru-RU"/>
        </a:p>
      </dgm:t>
    </dgm:pt>
    <dgm:pt modelId="{053CBA8E-E072-4BCE-B896-85FAA866DB71}">
      <dgm:prSet/>
      <dgm:spPr/>
      <dgm:t>
        <a:bodyPr/>
        <a:lstStyle/>
        <a:p>
          <a:r>
            <a:rPr lang="kk-KZ" b="1" dirty="0">
              <a:latin typeface="Times New Roman" pitchFamily="18" charset="0"/>
              <a:cs typeface="Times New Roman" pitchFamily="18" charset="0"/>
            </a:rPr>
            <a:t> телефон: 8(7172)</a:t>
          </a:r>
          <a:r>
            <a:rPr lang="ru-RU" b="1" dirty="0">
              <a:latin typeface="Times New Roman" pitchFamily="18" charset="0"/>
              <a:cs typeface="Times New Roman" pitchFamily="18" charset="0"/>
            </a:rPr>
            <a:t>30-88-97, </a:t>
          </a:r>
          <a:r>
            <a:rPr lang="ru-KZ" b="1" dirty="0">
              <a:latin typeface="Times New Roman" pitchFamily="18" charset="0"/>
              <a:cs typeface="Times New Roman" pitchFamily="18" charset="0"/>
            </a:rPr>
            <a:t>87027511292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8AC5D47-4F15-4B46-A2E6-BC49EB343C87}" type="parTrans" cxnId="{FDBCA2E4-AB47-4F3E-BCB7-452B28996509}">
      <dgm:prSet/>
      <dgm:spPr/>
      <dgm:t>
        <a:bodyPr/>
        <a:lstStyle/>
        <a:p>
          <a:endParaRPr lang="ru-RU"/>
        </a:p>
      </dgm:t>
    </dgm:pt>
    <dgm:pt modelId="{3092BDDC-FB96-4002-B57D-7AF6B08D9223}" type="sibTrans" cxnId="{FDBCA2E4-AB47-4F3E-BCB7-452B28996509}">
      <dgm:prSet/>
      <dgm:spPr/>
      <dgm:t>
        <a:bodyPr/>
        <a:lstStyle/>
        <a:p>
          <a:endParaRPr lang="ru-RU"/>
        </a:p>
      </dgm:t>
    </dgm:pt>
    <dgm:pt modelId="{03828B7C-FD3D-4FF3-A3AC-005F7A959102}" type="pres">
      <dgm:prSet presAssocID="{9687C254-EAD8-4BF9-8F71-3AD02DA3EFA6}" presName="linearFlow" presStyleCnt="0">
        <dgm:presLayoutVars>
          <dgm:dir/>
          <dgm:animLvl val="lvl"/>
          <dgm:resizeHandles val="exact"/>
        </dgm:presLayoutVars>
      </dgm:prSet>
      <dgm:spPr/>
    </dgm:pt>
    <dgm:pt modelId="{014C994B-B763-4526-AB4A-813768D9F1E5}" type="pres">
      <dgm:prSet presAssocID="{26D699B3-D4AF-4373-8536-1081F5D18C3B}" presName="composite" presStyleCnt="0"/>
      <dgm:spPr/>
    </dgm:pt>
    <dgm:pt modelId="{E1829AF9-45E7-492F-AD2B-1A1930EB3BF9}" type="pres">
      <dgm:prSet presAssocID="{26D699B3-D4AF-4373-8536-1081F5D18C3B}" presName="parentText" presStyleLbl="alignNode1" presStyleIdx="0" presStyleCnt="2" custLinFactNeighborX="18176" custLinFactNeighborY="-12642">
        <dgm:presLayoutVars>
          <dgm:chMax val="1"/>
          <dgm:bulletEnabled val="1"/>
        </dgm:presLayoutVars>
      </dgm:prSet>
      <dgm:spPr/>
    </dgm:pt>
    <dgm:pt modelId="{964923D8-DBB1-4C39-8BA7-0899B950BEAF}" type="pres">
      <dgm:prSet presAssocID="{26D699B3-D4AF-4373-8536-1081F5D18C3B}" presName="descendantText" presStyleLbl="alignAcc1" presStyleIdx="0" presStyleCnt="2" custScaleX="92608" custScaleY="138740" custLinFactNeighborX="36055" custLinFactNeighborY="788">
        <dgm:presLayoutVars>
          <dgm:bulletEnabled val="1"/>
        </dgm:presLayoutVars>
      </dgm:prSet>
      <dgm:spPr/>
    </dgm:pt>
    <dgm:pt modelId="{E6BF041C-A77F-4243-AF15-F07B4419A0A7}" type="pres">
      <dgm:prSet presAssocID="{59826F82-93C5-4A13-A80C-06A4ADB09AD8}" presName="sp" presStyleCnt="0"/>
      <dgm:spPr/>
    </dgm:pt>
    <dgm:pt modelId="{CA8AFF56-EE01-4B4F-9093-757895FE5915}" type="pres">
      <dgm:prSet presAssocID="{39344659-9958-491B-9AE1-6E3DB48E27BE}" presName="composite" presStyleCnt="0"/>
      <dgm:spPr/>
    </dgm:pt>
    <dgm:pt modelId="{21B88B6E-8B0E-4FD1-BE27-0E5AB7D886D7}" type="pres">
      <dgm:prSet presAssocID="{39344659-9958-491B-9AE1-6E3DB48E27BE}" presName="parentText" presStyleLbl="alignNode1" presStyleIdx="1" presStyleCnt="2" custScaleX="101703" custLinFactNeighborX="16778" custLinFactNeighborY="-19945">
        <dgm:presLayoutVars>
          <dgm:chMax val="1"/>
          <dgm:bulletEnabled val="1"/>
        </dgm:presLayoutVars>
      </dgm:prSet>
      <dgm:spPr/>
    </dgm:pt>
    <dgm:pt modelId="{C9CB66EF-CFB3-4E38-AFEC-687191AC5473}" type="pres">
      <dgm:prSet presAssocID="{39344659-9958-491B-9AE1-6E3DB48E27BE}" presName="descendantText" presStyleLbl="alignAcc1" presStyleIdx="1" presStyleCnt="2" custScaleX="92559" custScaleY="108526" custLinFactNeighborX="5938" custLinFactNeighborY="2415">
        <dgm:presLayoutVars>
          <dgm:bulletEnabled val="1"/>
        </dgm:presLayoutVars>
      </dgm:prSet>
      <dgm:spPr/>
    </dgm:pt>
  </dgm:ptLst>
  <dgm:cxnLst>
    <dgm:cxn modelId="{C79E292F-DC8B-4DC3-BFCE-1AAC4CA15966}" srcId="{26D699B3-D4AF-4373-8536-1081F5D18C3B}" destId="{BF08AE98-AD9A-4E98-9472-B6663B6F935C}" srcOrd="0" destOrd="0" parTransId="{E64CFC9A-9930-4742-8D86-0A5473A885DE}" sibTransId="{30879969-CBA8-4A0C-9281-137B3C51E0E7}"/>
    <dgm:cxn modelId="{128CE639-2FE3-4D85-8273-2373956F3265}" type="presOf" srcId="{9687C254-EAD8-4BF9-8F71-3AD02DA3EFA6}" destId="{03828B7C-FD3D-4FF3-A3AC-005F7A959102}" srcOrd="0" destOrd="0" presId="urn:microsoft.com/office/officeart/2005/8/layout/chevron2"/>
    <dgm:cxn modelId="{B1BE8E3C-C380-4F8B-A856-017FD7AFB1D4}" type="presOf" srcId="{26D699B3-D4AF-4373-8536-1081F5D18C3B}" destId="{E1829AF9-45E7-492F-AD2B-1A1930EB3BF9}" srcOrd="0" destOrd="0" presId="urn:microsoft.com/office/officeart/2005/8/layout/chevron2"/>
    <dgm:cxn modelId="{0F16F19D-2E5C-491E-8916-56AFD9ED0977}" type="presOf" srcId="{E1E5668F-983B-4B3A-9137-AD45EEA8FD27}" destId="{C9CB66EF-CFB3-4E38-AFEC-687191AC5473}" srcOrd="0" destOrd="0" presId="urn:microsoft.com/office/officeart/2005/8/layout/chevron2"/>
    <dgm:cxn modelId="{3BAA4DA1-CAA4-4B3D-BC29-0F54064FE55A}" type="presOf" srcId="{BF08AE98-AD9A-4E98-9472-B6663B6F935C}" destId="{964923D8-DBB1-4C39-8BA7-0899B950BEAF}" srcOrd="0" destOrd="0" presId="urn:microsoft.com/office/officeart/2005/8/layout/chevron2"/>
    <dgm:cxn modelId="{CF4269BA-DD9E-42BB-A614-3DCE6BFC07AF}" type="presOf" srcId="{39344659-9958-491B-9AE1-6E3DB48E27BE}" destId="{21B88B6E-8B0E-4FD1-BE27-0E5AB7D886D7}" srcOrd="0" destOrd="0" presId="urn:microsoft.com/office/officeart/2005/8/layout/chevron2"/>
    <dgm:cxn modelId="{293C2ED0-B7C8-4479-9791-F4AAD5614837}" type="presOf" srcId="{053CBA8E-E072-4BCE-B896-85FAA866DB71}" destId="{C9CB66EF-CFB3-4E38-AFEC-687191AC5473}" srcOrd="0" destOrd="1" presId="urn:microsoft.com/office/officeart/2005/8/layout/chevron2"/>
    <dgm:cxn modelId="{5D0851D1-A2FF-4389-9847-9BC19EC3BD62}" srcId="{9687C254-EAD8-4BF9-8F71-3AD02DA3EFA6}" destId="{26D699B3-D4AF-4373-8536-1081F5D18C3B}" srcOrd="0" destOrd="0" parTransId="{9A29D6ED-B317-4F40-97E9-F29055128C87}" sibTransId="{59826F82-93C5-4A13-A80C-06A4ADB09AD8}"/>
    <dgm:cxn modelId="{373DBEDD-17CC-4805-9601-E32B2E494819}" srcId="{39344659-9958-491B-9AE1-6E3DB48E27BE}" destId="{E1E5668F-983B-4B3A-9137-AD45EEA8FD27}" srcOrd="0" destOrd="0" parTransId="{F0F2ADB5-CD51-4ABB-A5A3-36D4E83B215D}" sibTransId="{08317660-6BCA-4155-995B-CA8D2FA78593}"/>
    <dgm:cxn modelId="{DAC45CE1-182F-4179-8B6C-F3C299550744}" srcId="{9687C254-EAD8-4BF9-8F71-3AD02DA3EFA6}" destId="{39344659-9958-491B-9AE1-6E3DB48E27BE}" srcOrd="1" destOrd="0" parTransId="{C0C6F58D-9CD2-4B0C-8E38-FDFA2CAD0A12}" sibTransId="{0875716D-6A79-4E32-A89D-9F7B4E7A57E9}"/>
    <dgm:cxn modelId="{FDBCA2E4-AB47-4F3E-BCB7-452B28996509}" srcId="{39344659-9958-491B-9AE1-6E3DB48E27BE}" destId="{053CBA8E-E072-4BCE-B896-85FAA866DB71}" srcOrd="1" destOrd="0" parTransId="{88AC5D47-4F15-4B46-A2E6-BC49EB343C87}" sibTransId="{3092BDDC-FB96-4002-B57D-7AF6B08D9223}"/>
    <dgm:cxn modelId="{AB5EE82A-48C6-464F-BEB8-4F4F0C09DF51}" type="presParOf" srcId="{03828B7C-FD3D-4FF3-A3AC-005F7A959102}" destId="{014C994B-B763-4526-AB4A-813768D9F1E5}" srcOrd="0" destOrd="0" presId="urn:microsoft.com/office/officeart/2005/8/layout/chevron2"/>
    <dgm:cxn modelId="{A7055AE4-0326-41E8-8CCD-CD015EDBCB92}" type="presParOf" srcId="{014C994B-B763-4526-AB4A-813768D9F1E5}" destId="{E1829AF9-45E7-492F-AD2B-1A1930EB3BF9}" srcOrd="0" destOrd="0" presId="urn:microsoft.com/office/officeart/2005/8/layout/chevron2"/>
    <dgm:cxn modelId="{271D05EF-3799-4BA9-B3D6-EF8747E4550B}" type="presParOf" srcId="{014C994B-B763-4526-AB4A-813768D9F1E5}" destId="{964923D8-DBB1-4C39-8BA7-0899B950BEAF}" srcOrd="1" destOrd="0" presId="urn:microsoft.com/office/officeart/2005/8/layout/chevron2"/>
    <dgm:cxn modelId="{2EA5ABB7-2BFB-4EC2-B99A-3C3FEB5F6867}" type="presParOf" srcId="{03828B7C-FD3D-4FF3-A3AC-005F7A959102}" destId="{E6BF041C-A77F-4243-AF15-F07B4419A0A7}" srcOrd="1" destOrd="0" presId="urn:microsoft.com/office/officeart/2005/8/layout/chevron2"/>
    <dgm:cxn modelId="{8DC18555-46C1-4612-B106-AED6E233FCBD}" type="presParOf" srcId="{03828B7C-FD3D-4FF3-A3AC-005F7A959102}" destId="{CA8AFF56-EE01-4B4F-9093-757895FE5915}" srcOrd="2" destOrd="0" presId="urn:microsoft.com/office/officeart/2005/8/layout/chevron2"/>
    <dgm:cxn modelId="{4BD4E19D-50CB-428F-8710-335BDC580FEE}" type="presParOf" srcId="{CA8AFF56-EE01-4B4F-9093-757895FE5915}" destId="{21B88B6E-8B0E-4FD1-BE27-0E5AB7D886D7}" srcOrd="0" destOrd="0" presId="urn:microsoft.com/office/officeart/2005/8/layout/chevron2"/>
    <dgm:cxn modelId="{C62C0395-9358-4533-B045-3BA446B619A2}" type="presParOf" srcId="{CA8AFF56-EE01-4B4F-9093-757895FE5915}" destId="{C9CB66EF-CFB3-4E38-AFEC-687191AC54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87C254-EAD8-4BF9-8F71-3AD02DA3EF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D699B3-D4AF-4373-8536-1081F5D18C3B}">
      <dgm:prSet phldrT="[Текст]" custT="1"/>
      <dgm:spPr/>
      <dgm:t>
        <a:bodyPr/>
        <a:lstStyle/>
        <a:p>
          <a:r>
            <a:rPr lang="kk-K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29D6ED-B317-4F40-97E9-F29055128C87}" type="parTrans" cxnId="{5D0851D1-A2FF-4389-9847-9BC19EC3BD62}">
      <dgm:prSet/>
      <dgm:spPr/>
      <dgm:t>
        <a:bodyPr/>
        <a:lstStyle/>
        <a:p>
          <a:endParaRPr lang="ru-RU"/>
        </a:p>
      </dgm:t>
    </dgm:pt>
    <dgm:pt modelId="{59826F82-93C5-4A13-A80C-06A4ADB09AD8}" type="sibTrans" cxnId="{5D0851D1-A2FF-4389-9847-9BC19EC3BD62}">
      <dgm:prSet/>
      <dgm:spPr/>
      <dgm:t>
        <a:bodyPr/>
        <a:lstStyle/>
        <a:p>
          <a:endParaRPr lang="ru-RU"/>
        </a:p>
      </dgm:t>
    </dgm:pt>
    <dgm:pt modelId="{39344659-9958-491B-9AE1-6E3DB48E27BE}">
      <dgm:prSet phldrT="[Текст]" custT="1"/>
      <dgm:spPr/>
      <dgm:t>
        <a:bodyPr/>
        <a:lstStyle/>
        <a:p>
          <a:r>
            <a:rPr lang="kk-KZ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C6F58D-9CD2-4B0C-8E38-FDFA2CAD0A12}" type="parTrans" cxnId="{DAC45CE1-182F-4179-8B6C-F3C299550744}">
      <dgm:prSet/>
      <dgm:spPr/>
      <dgm:t>
        <a:bodyPr/>
        <a:lstStyle/>
        <a:p>
          <a:endParaRPr lang="ru-RU"/>
        </a:p>
      </dgm:t>
    </dgm:pt>
    <dgm:pt modelId="{0875716D-6A79-4E32-A89D-9F7B4E7A57E9}" type="sibTrans" cxnId="{DAC45CE1-182F-4179-8B6C-F3C299550744}">
      <dgm:prSet/>
      <dgm:spPr/>
      <dgm:t>
        <a:bodyPr/>
        <a:lstStyle/>
        <a:p>
          <a:endParaRPr lang="ru-RU"/>
        </a:p>
      </dgm:t>
    </dgm:pt>
    <dgm:pt modelId="{E1E5668F-983B-4B3A-9137-AD45EEA8FD27}">
      <dgm:prSet/>
      <dgm:spPr/>
      <dgm:t>
        <a:bodyPr/>
        <a:lstStyle/>
        <a:p>
          <a:r>
            <a:rPr lang="kk-KZ" b="1" dirty="0">
              <a:latin typeface="Times New Roman" pitchFamily="18" charset="0"/>
              <a:cs typeface="Times New Roman" pitchFamily="18" charset="0"/>
            </a:rPr>
            <a:t>Медициналық қызметтер сапасын бақылау бойынша  директор  орынбасары   </a:t>
          </a:r>
          <a:r>
            <a:rPr lang="ru-RU" b="1">
              <a:latin typeface="Times New Roman" pitchFamily="18" charset="0"/>
              <a:cs typeface="Times New Roman" pitchFamily="18" charset="0"/>
            </a:rPr>
            <a:t>Накенова Ш.Т.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0F2ADB5-CD51-4ABB-A5A3-36D4E83B215D}" type="parTrans" cxnId="{373DBEDD-17CC-4805-9601-E32B2E494819}">
      <dgm:prSet/>
      <dgm:spPr/>
      <dgm:t>
        <a:bodyPr/>
        <a:lstStyle/>
        <a:p>
          <a:endParaRPr lang="ru-RU"/>
        </a:p>
      </dgm:t>
    </dgm:pt>
    <dgm:pt modelId="{08317660-6BCA-4155-995B-CA8D2FA78593}" type="sibTrans" cxnId="{373DBEDD-17CC-4805-9601-E32B2E494819}">
      <dgm:prSet/>
      <dgm:spPr/>
      <dgm:t>
        <a:bodyPr/>
        <a:lstStyle/>
        <a:p>
          <a:endParaRPr lang="ru-RU"/>
        </a:p>
      </dgm:t>
    </dgm:pt>
    <dgm:pt modelId="{053CBA8E-E072-4BCE-B896-85FAA866DB71}">
      <dgm:prSet/>
      <dgm:spPr/>
      <dgm:t>
        <a:bodyPr/>
        <a:lstStyle/>
        <a:p>
          <a:r>
            <a:rPr lang="kk-KZ" b="1" dirty="0">
              <a:latin typeface="Times New Roman" pitchFamily="18" charset="0"/>
              <a:cs typeface="Times New Roman" pitchFamily="18" charset="0"/>
            </a:rPr>
            <a:t> телефон: 8</a:t>
          </a:r>
          <a:r>
            <a:rPr lang="ru-RU" b="1" dirty="0">
              <a:latin typeface="Times New Roman" pitchFamily="18" charset="0"/>
              <a:cs typeface="Times New Roman" pitchFamily="18" charset="0"/>
            </a:rPr>
            <a:t>(7172)30-88-97, </a:t>
          </a:r>
          <a:r>
            <a:rPr lang="ru-KZ" b="1" dirty="0">
              <a:latin typeface="Times New Roman" pitchFamily="18" charset="0"/>
              <a:cs typeface="Times New Roman" pitchFamily="18" charset="0"/>
            </a:rPr>
            <a:t>87027511292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8AC5D47-4F15-4B46-A2E6-BC49EB343C87}" type="parTrans" cxnId="{FDBCA2E4-AB47-4F3E-BCB7-452B28996509}">
      <dgm:prSet/>
      <dgm:spPr/>
      <dgm:t>
        <a:bodyPr/>
        <a:lstStyle/>
        <a:p>
          <a:endParaRPr lang="ru-RU"/>
        </a:p>
      </dgm:t>
    </dgm:pt>
    <dgm:pt modelId="{3092BDDC-FB96-4002-B57D-7AF6B08D9223}" type="sibTrans" cxnId="{FDBCA2E4-AB47-4F3E-BCB7-452B28996509}">
      <dgm:prSet/>
      <dgm:spPr/>
      <dgm:t>
        <a:bodyPr/>
        <a:lstStyle/>
        <a:p>
          <a:endParaRPr lang="ru-RU"/>
        </a:p>
      </dgm:t>
    </dgm:pt>
    <dgm:pt modelId="{3070DEDC-C871-4647-84B2-F324EBFF1667}">
      <dgm:prSet phldrT="[Текст]" custT="1"/>
      <dgm:spPr/>
      <dgm:t>
        <a:bodyPr/>
        <a:lstStyle/>
        <a:p>
          <a:pPr algn="just"/>
          <a:r>
            <a:rPr lang="ru-RU" sz="1700" b="1" dirty="0" err="1">
              <a:latin typeface="Times New Roman" pitchFamily="18" charset="0"/>
              <a:cs typeface="Times New Roman" pitchFamily="18" charset="0"/>
            </a:rPr>
            <a:t>Емделушілерді</a:t>
          </a:r>
          <a:r>
            <a:rPr lang="ru-RU" sz="17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>
              <a:latin typeface="Times New Roman" pitchFamily="18" charset="0"/>
              <a:cs typeface="Times New Roman" pitchFamily="18" charset="0"/>
            </a:rPr>
            <a:t>қолдау</a:t>
          </a:r>
          <a:r>
            <a:rPr lang="ru-RU" sz="17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7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>
              <a:latin typeface="Times New Roman" pitchFamily="18" charset="0"/>
              <a:cs typeface="Times New Roman" pitchFamily="18" charset="0"/>
            </a:rPr>
            <a:t>ішкі</a:t>
          </a:r>
          <a:r>
            <a:rPr lang="ru-RU" sz="17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>
              <a:latin typeface="Times New Roman" pitchFamily="18" charset="0"/>
              <a:cs typeface="Times New Roman" pitchFamily="18" charset="0"/>
            </a:rPr>
            <a:t>сараптама</a:t>
          </a:r>
          <a:r>
            <a:rPr lang="ru-RU" sz="17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dirty="0" err="1"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1700" b="1" dirty="0">
              <a:latin typeface="Times New Roman" pitchFamily="18" charset="0"/>
              <a:cs typeface="Times New Roman" pitchFamily="18" charset="0"/>
            </a:rPr>
            <a:t> телефондары: 8(7172)30-88-97, </a:t>
          </a:r>
          <a:r>
            <a:rPr lang="ru-KZ" sz="1700" b="1" dirty="0">
              <a:latin typeface="Times New Roman" pitchFamily="18" charset="0"/>
              <a:cs typeface="Times New Roman" pitchFamily="18" charset="0"/>
            </a:rPr>
            <a:t>87027511292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31680560-C31E-453C-811E-C416904AB404}" type="parTrans" cxnId="{7E948E37-6F0C-436C-9C33-9A8DC81E1026}">
      <dgm:prSet/>
      <dgm:spPr/>
      <dgm:t>
        <a:bodyPr/>
        <a:lstStyle/>
        <a:p>
          <a:endParaRPr lang="ru-RU"/>
        </a:p>
      </dgm:t>
    </dgm:pt>
    <dgm:pt modelId="{42EE9A98-EF02-4D9F-A23F-CC86867A033A}" type="sibTrans" cxnId="{7E948E37-6F0C-436C-9C33-9A8DC81E1026}">
      <dgm:prSet/>
      <dgm:spPr/>
      <dgm:t>
        <a:bodyPr/>
        <a:lstStyle/>
        <a:p>
          <a:endParaRPr lang="ru-RU"/>
        </a:p>
      </dgm:t>
    </dgm:pt>
    <dgm:pt modelId="{03828B7C-FD3D-4FF3-A3AC-005F7A959102}" type="pres">
      <dgm:prSet presAssocID="{9687C254-EAD8-4BF9-8F71-3AD02DA3EFA6}" presName="linearFlow" presStyleCnt="0">
        <dgm:presLayoutVars>
          <dgm:dir/>
          <dgm:animLvl val="lvl"/>
          <dgm:resizeHandles val="exact"/>
        </dgm:presLayoutVars>
      </dgm:prSet>
      <dgm:spPr/>
    </dgm:pt>
    <dgm:pt modelId="{014C994B-B763-4526-AB4A-813768D9F1E5}" type="pres">
      <dgm:prSet presAssocID="{26D699B3-D4AF-4373-8536-1081F5D18C3B}" presName="composite" presStyleCnt="0"/>
      <dgm:spPr/>
    </dgm:pt>
    <dgm:pt modelId="{E1829AF9-45E7-492F-AD2B-1A1930EB3BF9}" type="pres">
      <dgm:prSet presAssocID="{26D699B3-D4AF-4373-8536-1081F5D18C3B}" presName="parentText" presStyleLbl="alignNode1" presStyleIdx="0" presStyleCnt="2" custLinFactNeighborX="18176" custLinFactNeighborY="-12642">
        <dgm:presLayoutVars>
          <dgm:chMax val="1"/>
          <dgm:bulletEnabled val="1"/>
        </dgm:presLayoutVars>
      </dgm:prSet>
      <dgm:spPr/>
    </dgm:pt>
    <dgm:pt modelId="{964923D8-DBB1-4C39-8BA7-0899B950BEAF}" type="pres">
      <dgm:prSet presAssocID="{26D699B3-D4AF-4373-8536-1081F5D18C3B}" presName="descendantText" presStyleLbl="alignAcc1" presStyleIdx="0" presStyleCnt="2" custScaleX="92608" custScaleY="138740" custLinFactNeighborX="36055" custLinFactNeighborY="788">
        <dgm:presLayoutVars>
          <dgm:bulletEnabled val="1"/>
        </dgm:presLayoutVars>
      </dgm:prSet>
      <dgm:spPr/>
    </dgm:pt>
    <dgm:pt modelId="{E6BF041C-A77F-4243-AF15-F07B4419A0A7}" type="pres">
      <dgm:prSet presAssocID="{59826F82-93C5-4A13-A80C-06A4ADB09AD8}" presName="sp" presStyleCnt="0"/>
      <dgm:spPr/>
    </dgm:pt>
    <dgm:pt modelId="{CA8AFF56-EE01-4B4F-9093-757895FE5915}" type="pres">
      <dgm:prSet presAssocID="{39344659-9958-491B-9AE1-6E3DB48E27BE}" presName="composite" presStyleCnt="0"/>
      <dgm:spPr/>
    </dgm:pt>
    <dgm:pt modelId="{21B88B6E-8B0E-4FD1-BE27-0E5AB7D886D7}" type="pres">
      <dgm:prSet presAssocID="{39344659-9958-491B-9AE1-6E3DB48E27BE}" presName="parentText" presStyleLbl="alignNode1" presStyleIdx="1" presStyleCnt="2" custScaleX="101703" custLinFactNeighborX="16778" custLinFactNeighborY="-19945">
        <dgm:presLayoutVars>
          <dgm:chMax val="1"/>
          <dgm:bulletEnabled val="1"/>
        </dgm:presLayoutVars>
      </dgm:prSet>
      <dgm:spPr/>
    </dgm:pt>
    <dgm:pt modelId="{C9CB66EF-CFB3-4E38-AFEC-687191AC5473}" type="pres">
      <dgm:prSet presAssocID="{39344659-9958-491B-9AE1-6E3DB48E27BE}" presName="descendantText" presStyleLbl="alignAcc1" presStyleIdx="1" presStyleCnt="2" custScaleX="92559" custScaleY="108526" custLinFactNeighborX="5938" custLinFactNeighborY="2415">
        <dgm:presLayoutVars>
          <dgm:bulletEnabled val="1"/>
        </dgm:presLayoutVars>
      </dgm:prSet>
      <dgm:spPr/>
    </dgm:pt>
  </dgm:ptLst>
  <dgm:cxnLst>
    <dgm:cxn modelId="{7E948E37-6F0C-436C-9C33-9A8DC81E1026}" srcId="{26D699B3-D4AF-4373-8536-1081F5D18C3B}" destId="{3070DEDC-C871-4647-84B2-F324EBFF1667}" srcOrd="0" destOrd="0" parTransId="{31680560-C31E-453C-811E-C416904AB404}" sibTransId="{42EE9A98-EF02-4D9F-A23F-CC86867A033A}"/>
    <dgm:cxn modelId="{128CE639-2FE3-4D85-8273-2373956F3265}" type="presOf" srcId="{9687C254-EAD8-4BF9-8F71-3AD02DA3EFA6}" destId="{03828B7C-FD3D-4FF3-A3AC-005F7A959102}" srcOrd="0" destOrd="0" presId="urn:microsoft.com/office/officeart/2005/8/layout/chevron2"/>
    <dgm:cxn modelId="{B1BE8E3C-C380-4F8B-A856-017FD7AFB1D4}" type="presOf" srcId="{26D699B3-D4AF-4373-8536-1081F5D18C3B}" destId="{E1829AF9-45E7-492F-AD2B-1A1930EB3BF9}" srcOrd="0" destOrd="0" presId="urn:microsoft.com/office/officeart/2005/8/layout/chevron2"/>
    <dgm:cxn modelId="{0F16F19D-2E5C-491E-8916-56AFD9ED0977}" type="presOf" srcId="{E1E5668F-983B-4B3A-9137-AD45EEA8FD27}" destId="{C9CB66EF-CFB3-4E38-AFEC-687191AC5473}" srcOrd="0" destOrd="0" presId="urn:microsoft.com/office/officeart/2005/8/layout/chevron2"/>
    <dgm:cxn modelId="{CF4269BA-DD9E-42BB-A614-3DCE6BFC07AF}" type="presOf" srcId="{39344659-9958-491B-9AE1-6E3DB48E27BE}" destId="{21B88B6E-8B0E-4FD1-BE27-0E5AB7D886D7}" srcOrd="0" destOrd="0" presId="urn:microsoft.com/office/officeart/2005/8/layout/chevron2"/>
    <dgm:cxn modelId="{293C2ED0-B7C8-4479-9791-F4AAD5614837}" type="presOf" srcId="{053CBA8E-E072-4BCE-B896-85FAA866DB71}" destId="{C9CB66EF-CFB3-4E38-AFEC-687191AC5473}" srcOrd="0" destOrd="1" presId="urn:microsoft.com/office/officeart/2005/8/layout/chevron2"/>
    <dgm:cxn modelId="{5D0851D1-A2FF-4389-9847-9BC19EC3BD62}" srcId="{9687C254-EAD8-4BF9-8F71-3AD02DA3EFA6}" destId="{26D699B3-D4AF-4373-8536-1081F5D18C3B}" srcOrd="0" destOrd="0" parTransId="{9A29D6ED-B317-4F40-97E9-F29055128C87}" sibTransId="{59826F82-93C5-4A13-A80C-06A4ADB09AD8}"/>
    <dgm:cxn modelId="{373DBEDD-17CC-4805-9601-E32B2E494819}" srcId="{39344659-9958-491B-9AE1-6E3DB48E27BE}" destId="{E1E5668F-983B-4B3A-9137-AD45EEA8FD27}" srcOrd="0" destOrd="0" parTransId="{F0F2ADB5-CD51-4ABB-A5A3-36D4E83B215D}" sibTransId="{08317660-6BCA-4155-995B-CA8D2FA78593}"/>
    <dgm:cxn modelId="{DAC45CE1-182F-4179-8B6C-F3C299550744}" srcId="{9687C254-EAD8-4BF9-8F71-3AD02DA3EFA6}" destId="{39344659-9958-491B-9AE1-6E3DB48E27BE}" srcOrd="1" destOrd="0" parTransId="{C0C6F58D-9CD2-4B0C-8E38-FDFA2CAD0A12}" sibTransId="{0875716D-6A79-4E32-A89D-9F7B4E7A57E9}"/>
    <dgm:cxn modelId="{FDBCA2E4-AB47-4F3E-BCB7-452B28996509}" srcId="{39344659-9958-491B-9AE1-6E3DB48E27BE}" destId="{053CBA8E-E072-4BCE-B896-85FAA866DB71}" srcOrd="1" destOrd="0" parTransId="{88AC5D47-4F15-4B46-A2E6-BC49EB343C87}" sibTransId="{3092BDDC-FB96-4002-B57D-7AF6B08D9223}"/>
    <dgm:cxn modelId="{9597E9E6-BB7A-4B30-A6C6-FE16421B64C7}" type="presOf" srcId="{3070DEDC-C871-4647-84B2-F324EBFF1667}" destId="{964923D8-DBB1-4C39-8BA7-0899B950BEAF}" srcOrd="0" destOrd="0" presId="urn:microsoft.com/office/officeart/2005/8/layout/chevron2"/>
    <dgm:cxn modelId="{AB5EE82A-48C6-464F-BEB8-4F4F0C09DF51}" type="presParOf" srcId="{03828B7C-FD3D-4FF3-A3AC-005F7A959102}" destId="{014C994B-B763-4526-AB4A-813768D9F1E5}" srcOrd="0" destOrd="0" presId="urn:microsoft.com/office/officeart/2005/8/layout/chevron2"/>
    <dgm:cxn modelId="{A7055AE4-0326-41E8-8CCD-CD015EDBCB92}" type="presParOf" srcId="{014C994B-B763-4526-AB4A-813768D9F1E5}" destId="{E1829AF9-45E7-492F-AD2B-1A1930EB3BF9}" srcOrd="0" destOrd="0" presId="urn:microsoft.com/office/officeart/2005/8/layout/chevron2"/>
    <dgm:cxn modelId="{271D05EF-3799-4BA9-B3D6-EF8747E4550B}" type="presParOf" srcId="{014C994B-B763-4526-AB4A-813768D9F1E5}" destId="{964923D8-DBB1-4C39-8BA7-0899B950BEAF}" srcOrd="1" destOrd="0" presId="urn:microsoft.com/office/officeart/2005/8/layout/chevron2"/>
    <dgm:cxn modelId="{2EA5ABB7-2BFB-4EC2-B99A-3C3FEB5F6867}" type="presParOf" srcId="{03828B7C-FD3D-4FF3-A3AC-005F7A959102}" destId="{E6BF041C-A77F-4243-AF15-F07B4419A0A7}" srcOrd="1" destOrd="0" presId="urn:microsoft.com/office/officeart/2005/8/layout/chevron2"/>
    <dgm:cxn modelId="{8DC18555-46C1-4612-B106-AED6E233FCBD}" type="presParOf" srcId="{03828B7C-FD3D-4FF3-A3AC-005F7A959102}" destId="{CA8AFF56-EE01-4B4F-9093-757895FE5915}" srcOrd="2" destOrd="0" presId="urn:microsoft.com/office/officeart/2005/8/layout/chevron2"/>
    <dgm:cxn modelId="{4BD4E19D-50CB-428F-8710-335BDC580FEE}" type="presParOf" srcId="{CA8AFF56-EE01-4B4F-9093-757895FE5915}" destId="{21B88B6E-8B0E-4FD1-BE27-0E5AB7D886D7}" srcOrd="0" destOrd="0" presId="urn:microsoft.com/office/officeart/2005/8/layout/chevron2"/>
    <dgm:cxn modelId="{C62C0395-9358-4533-B045-3BA446B619A2}" type="presParOf" srcId="{CA8AFF56-EE01-4B4F-9093-757895FE5915}" destId="{C9CB66EF-CFB3-4E38-AFEC-687191AC54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29AF9-45E7-492F-AD2B-1A1930EB3BF9}">
      <dsp:nvSpPr>
        <dsp:cNvPr id="0" name=""/>
        <dsp:cNvSpPr/>
      </dsp:nvSpPr>
      <dsp:spPr>
        <a:xfrm rot="5400000">
          <a:off x="55471" y="242845"/>
          <a:ext cx="1617601" cy="11323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8112" y="566364"/>
        <a:ext cx="1132320" cy="485281"/>
      </dsp:txXfrm>
    </dsp:sp>
    <dsp:sp modelId="{964923D8-DBB1-4C39-8BA7-0899B950BEAF}">
      <dsp:nvSpPr>
        <dsp:cNvPr id="0" name=""/>
        <dsp:cNvSpPr/>
      </dsp:nvSpPr>
      <dsp:spPr>
        <a:xfrm rot="5400000">
          <a:off x="3206349" y="-1678776"/>
          <a:ext cx="1458769" cy="4834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В Службу поддержки пациента и внутренне</a:t>
          </a:r>
          <a:r>
            <a:rPr lang="kk-KZ" sz="1700" b="1" kern="1200" dirty="0">
              <a:latin typeface="Times New Roman" pitchFamily="18" charset="0"/>
              <a:cs typeface="Times New Roman" pitchFamily="18" charset="0"/>
            </a:rPr>
            <a:t>й экспертизы ,</a:t>
          </a: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телефоны: 8(7172)30-88-97, </a:t>
          </a:r>
          <a:r>
            <a:rPr lang="ru-KZ" sz="1700" b="1" kern="1200" dirty="0">
              <a:latin typeface="Times New Roman" pitchFamily="18" charset="0"/>
              <a:cs typeface="Times New Roman" pitchFamily="18" charset="0"/>
            </a:rPr>
            <a:t>87027511292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18250" y="80534"/>
        <a:ext cx="4763758" cy="1316347"/>
      </dsp:txXfrm>
    </dsp:sp>
    <dsp:sp modelId="{21B88B6E-8B0E-4FD1-BE27-0E5AB7D886D7}">
      <dsp:nvSpPr>
        <dsp:cNvPr id="0" name=""/>
        <dsp:cNvSpPr/>
      </dsp:nvSpPr>
      <dsp:spPr>
        <a:xfrm rot="5400000">
          <a:off x="49283" y="1508085"/>
          <a:ext cx="1617601" cy="115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2282" y="1850888"/>
        <a:ext cx="1151604" cy="465997"/>
      </dsp:txXfrm>
    </dsp:sp>
    <dsp:sp modelId="{C9CB66EF-CFB3-4E38-AFEC-687191AC5473}">
      <dsp:nvSpPr>
        <dsp:cNvPr id="0" name=""/>
        <dsp:cNvSpPr/>
      </dsp:nvSpPr>
      <dsp:spPr>
        <a:xfrm rot="5400000">
          <a:off x="3366470" y="-267375"/>
          <a:ext cx="1141086" cy="48324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800" b="1" kern="1200" dirty="0">
              <a:latin typeface="Times New Roman" pitchFamily="18" charset="0"/>
              <a:cs typeface="Times New Roman" pitchFamily="18" charset="0"/>
            </a:rPr>
            <a:t>к Заместителю директора по контролю качества  медицинских  услуг </a:t>
          </a:r>
          <a:r>
            <a:rPr lang="ru-RU" sz="1800" b="1" kern="1200" dirty="0" err="1">
              <a:latin typeface="Times New Roman" pitchFamily="18" charset="0"/>
              <a:cs typeface="Times New Roman" pitchFamily="18" charset="0"/>
            </a:rPr>
            <a:t>Накеновой</a:t>
          </a: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 Ш.Т.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800" b="1" kern="1200" dirty="0">
              <a:latin typeface="Times New Roman" pitchFamily="18" charset="0"/>
              <a:cs typeface="Times New Roman" pitchFamily="18" charset="0"/>
            </a:rPr>
            <a:t> телефон: 8(7172)</a:t>
          </a: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30-88-97, </a:t>
          </a:r>
          <a:r>
            <a:rPr lang="ru-KZ" sz="1800" b="1" kern="1200" dirty="0">
              <a:latin typeface="Times New Roman" pitchFamily="18" charset="0"/>
              <a:cs typeface="Times New Roman" pitchFamily="18" charset="0"/>
            </a:rPr>
            <a:t>87027511292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20809" y="1633989"/>
        <a:ext cx="4776707" cy="1029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29AF9-45E7-492F-AD2B-1A1930EB3BF9}">
      <dsp:nvSpPr>
        <dsp:cNvPr id="0" name=""/>
        <dsp:cNvSpPr/>
      </dsp:nvSpPr>
      <dsp:spPr>
        <a:xfrm rot="5400000">
          <a:off x="55471" y="242845"/>
          <a:ext cx="1617601" cy="11323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8112" y="566364"/>
        <a:ext cx="1132320" cy="485281"/>
      </dsp:txXfrm>
    </dsp:sp>
    <dsp:sp modelId="{964923D8-DBB1-4C39-8BA7-0899B950BEAF}">
      <dsp:nvSpPr>
        <dsp:cNvPr id="0" name=""/>
        <dsp:cNvSpPr/>
      </dsp:nvSpPr>
      <dsp:spPr>
        <a:xfrm rot="5400000">
          <a:off x="3206349" y="-1678776"/>
          <a:ext cx="1458769" cy="4834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 err="1">
              <a:latin typeface="Times New Roman" pitchFamily="18" charset="0"/>
              <a:cs typeface="Times New Roman" pitchFamily="18" charset="0"/>
            </a:rPr>
            <a:t>Емделушілерді</a:t>
          </a: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>
              <a:latin typeface="Times New Roman" pitchFamily="18" charset="0"/>
              <a:cs typeface="Times New Roman" pitchFamily="18" charset="0"/>
            </a:rPr>
            <a:t>қолдау</a:t>
          </a: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>
              <a:latin typeface="Times New Roman" pitchFamily="18" charset="0"/>
              <a:cs typeface="Times New Roman" pitchFamily="18" charset="0"/>
            </a:rPr>
            <a:t>ішкі</a:t>
          </a: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>
              <a:latin typeface="Times New Roman" pitchFamily="18" charset="0"/>
              <a:cs typeface="Times New Roman" pitchFamily="18" charset="0"/>
            </a:rPr>
            <a:t>сараптама</a:t>
          </a: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kern="1200" dirty="0" err="1"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 телефондары: 8(7172)30-88-97, </a:t>
          </a:r>
          <a:r>
            <a:rPr lang="ru-KZ" sz="1700" b="1" kern="1200" dirty="0">
              <a:latin typeface="Times New Roman" pitchFamily="18" charset="0"/>
              <a:cs typeface="Times New Roman" pitchFamily="18" charset="0"/>
            </a:rPr>
            <a:t>87027511292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18250" y="80534"/>
        <a:ext cx="4763758" cy="1316347"/>
      </dsp:txXfrm>
    </dsp:sp>
    <dsp:sp modelId="{21B88B6E-8B0E-4FD1-BE27-0E5AB7D886D7}">
      <dsp:nvSpPr>
        <dsp:cNvPr id="0" name=""/>
        <dsp:cNvSpPr/>
      </dsp:nvSpPr>
      <dsp:spPr>
        <a:xfrm rot="5400000">
          <a:off x="49283" y="1508085"/>
          <a:ext cx="1617601" cy="11516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2282" y="1850888"/>
        <a:ext cx="1151604" cy="465997"/>
      </dsp:txXfrm>
    </dsp:sp>
    <dsp:sp modelId="{C9CB66EF-CFB3-4E38-AFEC-687191AC5473}">
      <dsp:nvSpPr>
        <dsp:cNvPr id="0" name=""/>
        <dsp:cNvSpPr/>
      </dsp:nvSpPr>
      <dsp:spPr>
        <a:xfrm rot="5400000">
          <a:off x="3366470" y="-267375"/>
          <a:ext cx="1141086" cy="48324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700" b="1" kern="1200" dirty="0">
              <a:latin typeface="Times New Roman" pitchFamily="18" charset="0"/>
              <a:cs typeface="Times New Roman" pitchFamily="18" charset="0"/>
            </a:rPr>
            <a:t>Медициналық қызметтер сапасын бақылау бойынша  директор  орынбасары   </a:t>
          </a:r>
          <a:r>
            <a:rPr lang="ru-RU" sz="1700" b="1" kern="1200">
              <a:latin typeface="Times New Roman" pitchFamily="18" charset="0"/>
              <a:cs typeface="Times New Roman" pitchFamily="18" charset="0"/>
            </a:rPr>
            <a:t>Накенова Ш.Т.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700" b="1" kern="1200" dirty="0">
              <a:latin typeface="Times New Roman" pitchFamily="18" charset="0"/>
              <a:cs typeface="Times New Roman" pitchFamily="18" charset="0"/>
            </a:rPr>
            <a:t> телефон: 8</a:t>
          </a:r>
          <a:r>
            <a:rPr lang="ru-RU" sz="1700" b="1" kern="1200" dirty="0">
              <a:latin typeface="Times New Roman" pitchFamily="18" charset="0"/>
              <a:cs typeface="Times New Roman" pitchFamily="18" charset="0"/>
            </a:rPr>
            <a:t>(7172)30-88-97, </a:t>
          </a:r>
          <a:r>
            <a:rPr lang="ru-KZ" sz="1700" b="1" kern="1200" dirty="0">
              <a:latin typeface="Times New Roman" pitchFamily="18" charset="0"/>
              <a:cs typeface="Times New Roman" pitchFamily="18" charset="0"/>
            </a:rPr>
            <a:t>87027511292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20809" y="1633989"/>
        <a:ext cx="4776707" cy="1029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98000"/>
                <a:shade val="90000"/>
                <a:satMod val="160000"/>
                <a:lumMod val="100000"/>
              </a:schemeClr>
            </a:gs>
            <a:gs pos="98000">
              <a:schemeClr val="accent1">
                <a:lumMod val="75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2403" y="1577601"/>
            <a:ext cx="6210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пациенты ! 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3829" y="2008868"/>
            <a:ext cx="3618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i="1" dirty="0">
                <a:latin typeface="Times New Roman"/>
                <a:ea typeface="Calibri"/>
              </a:rPr>
              <a:t>В случае оказания Вам </a:t>
            </a:r>
            <a:r>
              <a:rPr lang="ru-RU" sz="2000" b="1" i="1" dirty="0">
                <a:latin typeface="Times New Roman"/>
                <a:ea typeface="Calibri"/>
              </a:rPr>
              <a:t>некачественной медицинской помощи</a:t>
            </a:r>
            <a:r>
              <a:rPr lang="kk-KZ" sz="2000" b="1" i="1" dirty="0">
                <a:latin typeface="Times New Roman"/>
                <a:ea typeface="Calibri"/>
              </a:rPr>
              <a:t>;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95885895"/>
              </p:ext>
            </p:extLst>
          </p:nvPr>
        </p:nvGraphicFramePr>
        <p:xfrm>
          <a:off x="100116" y="3929701"/>
          <a:ext cx="6353219" cy="3216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4505" y="3222105"/>
            <a:ext cx="2754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/>
                <a:ea typeface="Calibri"/>
              </a:rPr>
              <a:t>Просьба обратиться 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19165" y="3220576"/>
            <a:ext cx="351039" cy="362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270204" y="3207016"/>
            <a:ext cx="504056" cy="688833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257" y="186105"/>
            <a:ext cx="2664296" cy="1346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732240"/>
            <a:ext cx="6858000" cy="241176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61061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2403" y="1577601"/>
            <a:ext cx="6210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Құрметті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емделушілер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 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3829" y="2008868"/>
            <a:ext cx="3618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kk-KZ" sz="2000" i="1" dirty="0">
                <a:latin typeface="Times New Roman"/>
                <a:ea typeface="Calibri"/>
              </a:rPr>
              <a:t>Сізге </a:t>
            </a:r>
            <a:r>
              <a:rPr lang="kk-KZ" sz="2000" b="1" i="1" dirty="0">
                <a:latin typeface="Times New Roman"/>
                <a:ea typeface="Calibri"/>
              </a:rPr>
              <a:t>медициналық қызмет сапасыз көрсетілсе;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60196756"/>
              </p:ext>
            </p:extLst>
          </p:nvPr>
        </p:nvGraphicFramePr>
        <p:xfrm>
          <a:off x="100116" y="3929701"/>
          <a:ext cx="6353219" cy="3216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55257" y="3000018"/>
            <a:ext cx="2754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>
                <a:solidFill>
                  <a:srgbClr val="FF0000"/>
                </a:solidFill>
                <a:latin typeface="Times New Roman"/>
                <a:ea typeface="Calibri"/>
              </a:rPr>
              <a:t>келесі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/>
                <a:ea typeface="Calibri"/>
              </a:rPr>
              <a:t>тараптарға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Times New Roman"/>
                <a:ea typeface="Calibri"/>
              </a:rPr>
              <a:t>хабарласыңыз</a:t>
            </a:r>
            <a:r>
              <a:rPr lang="ru-RU" sz="2000" b="1" i="1" dirty="0">
                <a:solidFill>
                  <a:srgbClr val="FF0000"/>
                </a:solidFill>
                <a:latin typeface="Times New Roman"/>
                <a:ea typeface="Calibri"/>
              </a:rPr>
              <a:t>: 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19165" y="3220576"/>
            <a:ext cx="351039" cy="362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270204" y="3207016"/>
            <a:ext cx="504056" cy="688833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257" y="186105"/>
            <a:ext cx="2664296" cy="1346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732240"/>
            <a:ext cx="6858000" cy="241176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77461496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</TotalTime>
  <Words>98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ПК39</dc:creator>
  <cp:lastModifiedBy>Жаннур Кошербай</cp:lastModifiedBy>
  <cp:revision>31</cp:revision>
  <cp:lastPrinted>2021-03-26T10:20:07Z</cp:lastPrinted>
  <dcterms:created xsi:type="dcterms:W3CDTF">2015-09-07T05:53:21Z</dcterms:created>
  <dcterms:modified xsi:type="dcterms:W3CDTF">2022-07-26T05:37:14Z</dcterms:modified>
</cp:coreProperties>
</file>